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21AE4-BDA9-4178-A26E-A429030178A1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9DA04-319E-44F2-A769-439637765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18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61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26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 userDrawn="1"/>
        </p:nvSpPr>
        <p:spPr bwMode="auto">
          <a:xfrm rot="16200000">
            <a:off x="-2423318" y="2412210"/>
            <a:ext cx="6875463" cy="2016125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B0BC00"/>
              </a:buClr>
              <a:buSzPct val="60000"/>
              <a:buBlip>
                <a:blip r:embed="rId2"/>
              </a:buBlip>
              <a:defRPr>
                <a:solidFill>
                  <a:srgbClr val="58585A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0BC00"/>
              </a:buClr>
              <a:buSzPct val="50000"/>
              <a:buBlip>
                <a:blip r:embed="rId2"/>
              </a:buBlip>
              <a:defRPr sz="1600">
                <a:solidFill>
                  <a:srgbClr val="58585A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0BC00"/>
              </a:buClr>
              <a:buSzPct val="50000"/>
              <a:buBlip>
                <a:blip r:embed="rId2"/>
              </a:buBlip>
              <a:defRPr sz="1400">
                <a:solidFill>
                  <a:srgbClr val="58585A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0BC00"/>
              </a:buClr>
              <a:defRPr sz="1400">
                <a:solidFill>
                  <a:srgbClr val="58585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  <a:defRPr/>
            </a:pPr>
            <a:r>
              <a:rPr lang="fr-FR" altLang="fr-FR" sz="8000" b="1" dirty="0">
                <a:solidFill>
                  <a:schemeClr val="bg1"/>
                </a:solidFill>
              </a:rPr>
              <a:t>DIRECCT</a:t>
            </a:r>
            <a:r>
              <a:rPr lang="fr-FR" altLang="fr-FR" sz="8000" b="1" dirty="0">
                <a:solidFill>
                  <a:srgbClr val="B065A4"/>
                </a:solidFill>
              </a:rPr>
              <a:t>E</a:t>
            </a:r>
            <a:br>
              <a:rPr lang="fr-FR" altLang="fr-FR" sz="8000" b="1" dirty="0">
                <a:solidFill>
                  <a:schemeClr val="bg1"/>
                </a:solidFill>
              </a:rPr>
            </a:br>
            <a:r>
              <a:rPr lang="fr-FR" altLang="fr-FR" dirty="0">
                <a:solidFill>
                  <a:schemeClr val="bg1"/>
                </a:solidFill>
              </a:rPr>
              <a:t>Aquitaine-Limousin-Poitou-Charentes</a:t>
            </a:r>
          </a:p>
        </p:txBody>
      </p:sp>
    </p:spTree>
    <p:extLst>
      <p:ext uri="{BB962C8B-B14F-4D97-AF65-F5344CB8AC3E}">
        <p14:creationId xmlns:p14="http://schemas.microsoft.com/office/powerpoint/2010/main" val="42413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98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27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1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72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48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12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E5D0-10E5-4625-B6CF-782C498F985F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EEFD-D65E-4015-8068-91917B3BB2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95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detspp-iae@landes.gouv.fr" TargetMode="External"/><Relationship Id="rId13" Type="http://schemas.openxmlformats.org/officeDocument/2006/relationships/hyperlink" Target="mailto:ddetspp-dialogue-social@haute-vienne.gouv.fr" TargetMode="External"/><Relationship Id="rId3" Type="http://schemas.openxmlformats.org/officeDocument/2006/relationships/hyperlink" Target="mailto:jordan.belagoune@charente-maritime.gouv.fr" TargetMode="External"/><Relationship Id="rId7" Type="http://schemas.openxmlformats.org/officeDocument/2006/relationships/hyperlink" Target="mailto:stephane.cruveilher@gironde.gouv.fr" TargetMode="External"/><Relationship Id="rId12" Type="http://schemas.openxmlformats.org/officeDocument/2006/relationships/hyperlink" Target="mailto:pierre.lopez@vienne.gouv.fr" TargetMode="External"/><Relationship Id="rId2" Type="http://schemas.openxmlformats.org/officeDocument/2006/relationships/hyperlink" Target="mailto:catherine.marin@charente.gouv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toine.siossac@dordogne.gouv.fr" TargetMode="External"/><Relationship Id="rId11" Type="http://schemas.openxmlformats.org/officeDocument/2006/relationships/hyperlink" Target="mailto:pierre.fournier@deux-sevres.gouv.fr" TargetMode="External"/><Relationship Id="rId5" Type="http://schemas.openxmlformats.org/officeDocument/2006/relationships/hyperlink" Target="mailto:sophie.simeon@creuse.gouv.fr" TargetMode="External"/><Relationship Id="rId10" Type="http://schemas.openxmlformats.org/officeDocument/2006/relationships/hyperlink" Target="mailto:patrick.julie@pyrenees-atlantiques.gouv.fr" TargetMode="External"/><Relationship Id="rId4" Type="http://schemas.openxmlformats.org/officeDocument/2006/relationships/hyperlink" Target="mailto:beatrice.chene@correze.gouv.fr" TargetMode="External"/><Relationship Id="rId9" Type="http://schemas.openxmlformats.org/officeDocument/2006/relationships/hyperlink" Target="mailto:estelle.leroi@lot-et-garonne.gouv.fr" TargetMode="External"/><Relationship Id="rId14" Type="http://schemas.openxmlformats.org/officeDocument/2006/relationships/hyperlink" Target="mailto:lucie.de-kerimel@dreets.gouv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1800" b="1" dirty="0"/>
              <a:t>Correspondants ESUS dans les DDETS/PP et DREETS Nouvelle-Aquitaine au 13/11/2023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1800" u="sng" dirty="0"/>
              <a:t>Charente</a:t>
            </a:r>
            <a:r>
              <a:rPr lang="fr-FR" sz="1800" dirty="0"/>
              <a:t> (16) : Catherine MARIN </a:t>
            </a:r>
            <a:r>
              <a:rPr lang="fr-FR" sz="1800" dirty="0">
                <a:hlinkClick r:id="rId2"/>
              </a:rPr>
              <a:t>catherine.marin@charente.gouv.fr</a:t>
            </a:r>
            <a:r>
              <a:rPr lang="fr-FR" sz="1800" dirty="0"/>
              <a:t> 06 25 95 98 83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Charente-Maritime</a:t>
            </a:r>
            <a:r>
              <a:rPr lang="fr-FR" sz="1800" dirty="0"/>
              <a:t> (17) : Jordan BELAGOUNE </a:t>
            </a:r>
            <a:r>
              <a:rPr lang="fr-FR" sz="1800" dirty="0">
                <a:hlinkClick r:id="rId3"/>
              </a:rPr>
              <a:t>jordan.belagoune@charente-maritime.gouv.fr</a:t>
            </a:r>
            <a:r>
              <a:rPr lang="fr-FR" sz="1800" dirty="0"/>
              <a:t> </a:t>
            </a:r>
          </a:p>
          <a:p>
            <a:pPr marL="0" indent="0">
              <a:buNone/>
            </a:pPr>
            <a:r>
              <a:rPr lang="fr-FR" sz="1800" dirty="0"/>
              <a:t>05 46 35 24 43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Corrèze</a:t>
            </a:r>
            <a:r>
              <a:rPr lang="fr-FR" sz="1800" dirty="0"/>
              <a:t> (19) : Béatrice CHENE </a:t>
            </a:r>
            <a:r>
              <a:rPr lang="fr-FR" sz="1800" dirty="0">
                <a:hlinkClick r:id="rId4"/>
              </a:rPr>
              <a:t>beatrice.chene@correze.gouv.fr</a:t>
            </a:r>
            <a:r>
              <a:rPr lang="fr-FR" sz="1800" dirty="0"/>
              <a:t>   05 87 79 50 03 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Creuse</a:t>
            </a:r>
            <a:r>
              <a:rPr lang="fr-FR" sz="1800" dirty="0"/>
              <a:t> (23) :  Sophie SIMEON </a:t>
            </a:r>
            <a:r>
              <a:rPr lang="fr-FR" sz="1800" dirty="0">
                <a:hlinkClick r:id="rId5"/>
              </a:rPr>
              <a:t>sophie.simeon@creuse.gouv.fr</a:t>
            </a:r>
            <a:r>
              <a:rPr lang="fr-FR" sz="1800" dirty="0"/>
              <a:t>  05 55 41 72 50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Dordogne</a:t>
            </a:r>
            <a:r>
              <a:rPr lang="fr-FR" sz="1800" dirty="0"/>
              <a:t> (24) : Antoine SIOSSAC </a:t>
            </a:r>
            <a:r>
              <a:rPr lang="fr-FR" sz="1800" dirty="0">
                <a:hlinkClick r:id="rId6"/>
              </a:rPr>
              <a:t>antoine.siossac@dordogne.gouv.fr</a:t>
            </a:r>
            <a:r>
              <a:rPr lang="fr-FR" sz="1800" dirty="0"/>
              <a:t>  05 53 02 88 64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Gironde</a:t>
            </a:r>
            <a:r>
              <a:rPr lang="fr-FR" sz="1800" dirty="0"/>
              <a:t> (33) : Stéphane CRUVEILHER </a:t>
            </a:r>
            <a:r>
              <a:rPr lang="fr-FR" sz="1800" dirty="0">
                <a:hlinkClick r:id="rId7"/>
              </a:rPr>
              <a:t>stephane.cruveilher@gironde.gouv.fr</a:t>
            </a:r>
            <a:r>
              <a:rPr lang="fr-FR" sz="1800" dirty="0"/>
              <a:t>  05 56 00 08 66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Landes</a:t>
            </a:r>
            <a:r>
              <a:rPr lang="fr-FR" sz="1800" dirty="0"/>
              <a:t> (40) : </a:t>
            </a:r>
            <a:r>
              <a:rPr lang="fr-FR" sz="1800" dirty="0">
                <a:hlinkClick r:id="rId8"/>
              </a:rPr>
              <a:t>ddetspp-iae@landes.gouv.fr</a:t>
            </a: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Lot-et-Garonne</a:t>
            </a:r>
            <a:r>
              <a:rPr lang="fr-FR" sz="1800" dirty="0"/>
              <a:t> (47) : Estelle LEROI </a:t>
            </a:r>
            <a:r>
              <a:rPr lang="fr-FR" sz="1800" dirty="0">
                <a:hlinkClick r:id="rId9"/>
              </a:rPr>
              <a:t>estelle.leroi@lot-et-garonne.gouv.fr</a:t>
            </a:r>
            <a:r>
              <a:rPr lang="fr-FR" sz="1800" dirty="0"/>
              <a:t> 05 53 68 40 29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Pyrénées-Atlantiques</a:t>
            </a:r>
            <a:r>
              <a:rPr lang="fr-FR" sz="1800" dirty="0"/>
              <a:t> (64) : Patrick JULIE </a:t>
            </a:r>
            <a:r>
              <a:rPr lang="fr-FR" sz="1800" dirty="0">
                <a:hlinkClick r:id="rId10"/>
              </a:rPr>
              <a:t>patrick.julie@pyrenees-atlantiques.gouv.fr</a:t>
            </a:r>
            <a:r>
              <a:rPr lang="fr-FR" sz="1800" dirty="0"/>
              <a:t>  05 59 14 43 30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Deux-Sèvres</a:t>
            </a:r>
            <a:r>
              <a:rPr lang="fr-FR" sz="1800" dirty="0"/>
              <a:t> (79) : Pierre FOURNIER </a:t>
            </a:r>
            <a:r>
              <a:rPr lang="fr-FR" sz="1800" dirty="0">
                <a:hlinkClick r:id="rId11"/>
              </a:rPr>
              <a:t>pierre.fournier@deux-sevres.gouv.</a:t>
            </a:r>
            <a:r>
              <a:rPr lang="fr-FR" sz="1800">
                <a:hlinkClick r:id="rId11"/>
              </a:rPr>
              <a:t>fr</a:t>
            </a:r>
            <a:r>
              <a:rPr lang="fr-FR" sz="1800"/>
              <a:t> 05 49 17 27 16</a:t>
            </a:r>
            <a:endParaRPr lang="fr-FR" sz="1800" dirty="0"/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u="sng" dirty="0"/>
              <a:t>Vienne</a:t>
            </a:r>
            <a:r>
              <a:rPr lang="fr-FR" sz="1800" dirty="0"/>
              <a:t> (86) : Pierre LOPEZ </a:t>
            </a:r>
            <a:r>
              <a:rPr lang="fr-FR" sz="1800" dirty="0">
                <a:hlinkClick r:id="rId12"/>
              </a:rPr>
              <a:t>pierre.lopez@vienne.gouv.fr</a:t>
            </a:r>
            <a:r>
              <a:rPr lang="fr-FR" sz="1800" dirty="0"/>
              <a:t>  05 49 56 10 04</a:t>
            </a:r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r>
              <a:rPr lang="fr-FR" sz="1800" u="sng" dirty="0"/>
              <a:t>Haute-Vienne</a:t>
            </a:r>
            <a:r>
              <a:rPr lang="fr-FR" sz="1800" dirty="0"/>
              <a:t> (87): Christine CANIZARES  </a:t>
            </a:r>
            <a:r>
              <a:rPr lang="fr-FR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ddetspp-dialogue-social@haute-vienne.gouv.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fr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05 19 76 12 00</a:t>
            </a:r>
            <a:b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r-FR" sz="1800" dirty="0"/>
          </a:p>
          <a:p>
            <a:pPr marL="0" indent="0">
              <a:buNone/>
            </a:pPr>
            <a:r>
              <a:rPr lang="fr-FR" sz="1800" u="sng" dirty="0"/>
              <a:t>DREETS NA (régional) </a:t>
            </a:r>
            <a:r>
              <a:rPr lang="fr-FR" sz="1800" dirty="0"/>
              <a:t>: Lucie de KERIMEL </a:t>
            </a:r>
            <a:r>
              <a:rPr lang="fr-FR" sz="1800" dirty="0">
                <a:hlinkClick r:id="rId14"/>
              </a:rPr>
              <a:t>lucie.de-kerimel@dreets.gouv.fr</a:t>
            </a:r>
            <a:r>
              <a:rPr lang="fr-FR" sz="1800" dirty="0"/>
              <a:t> 06 66 98 32 63</a:t>
            </a:r>
          </a:p>
        </p:txBody>
      </p:sp>
    </p:spTree>
    <p:extLst>
      <p:ext uri="{BB962C8B-B14F-4D97-AF65-F5344CB8AC3E}">
        <p14:creationId xmlns:p14="http://schemas.microsoft.com/office/powerpoint/2010/main" val="1802047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276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Correspondants ESUS dans les DDETS/PP et DREETS Nouvelle-Aquitaine au 13/11/2023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LABADIE Eric (DR-NA)</dc:creator>
  <cp:lastModifiedBy>DE-KERIMEL, Lucie (DREETS-NA)</cp:lastModifiedBy>
  <cp:revision>146</cp:revision>
  <cp:lastPrinted>2019-10-10T11:38:53Z</cp:lastPrinted>
  <dcterms:created xsi:type="dcterms:W3CDTF">2019-10-08T08:31:20Z</dcterms:created>
  <dcterms:modified xsi:type="dcterms:W3CDTF">2023-11-13T15:38:01Z</dcterms:modified>
</cp:coreProperties>
</file>