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4B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-768" y="11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EB71C-8101-4FDB-9297-0CB7105FDB7C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0B6CF0-2ADB-420B-99B8-D705933054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6749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B6CF0-2ADB-420B-99B8-D7059330542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114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5897-4661-402C-8792-7B868BEE0C73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C1289-1D73-458B-82F8-A42B1D1B5D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852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5897-4661-402C-8792-7B868BEE0C73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C1289-1D73-458B-82F8-A42B1D1B5D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3735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5897-4661-402C-8792-7B868BEE0C73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C1289-1D73-458B-82F8-A42B1D1B5D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0657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5897-4661-402C-8792-7B868BEE0C73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C1289-1D73-458B-82F8-A42B1D1B5D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378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5897-4661-402C-8792-7B868BEE0C73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C1289-1D73-458B-82F8-A42B1D1B5D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916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5897-4661-402C-8792-7B868BEE0C73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C1289-1D73-458B-82F8-A42B1D1B5D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725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5897-4661-402C-8792-7B868BEE0C73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C1289-1D73-458B-82F8-A42B1D1B5D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4269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5897-4661-402C-8792-7B868BEE0C73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C1289-1D73-458B-82F8-A42B1D1B5D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6828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5897-4661-402C-8792-7B868BEE0C73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C1289-1D73-458B-82F8-A42B1D1B5D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7404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5897-4661-402C-8792-7B868BEE0C73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C1289-1D73-458B-82F8-A42B1D1B5D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9527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5897-4661-402C-8792-7B868BEE0C73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C1289-1D73-458B-82F8-A42B1D1B5D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4723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D5897-4661-402C-8792-7B868BEE0C73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1289-1D73-458B-82F8-A42B1D1B5D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180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95736" y="188640"/>
            <a:ext cx="4680520" cy="648071"/>
          </a:xfrm>
        </p:spPr>
        <p:txBody>
          <a:bodyPr>
            <a:normAutofit fontScale="90000"/>
          </a:bodyPr>
          <a:lstStyle/>
          <a:p>
            <a:r>
              <a:rPr lang="fr-FR" sz="1800" b="1" dirty="0" smtClean="0">
                <a:solidFill>
                  <a:srgbClr val="954B97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FSE+ en Nouvelle-Aquitaine </a:t>
            </a:r>
            <a:br>
              <a:rPr lang="fr-FR" sz="1800" b="1" dirty="0" smtClean="0">
                <a:solidFill>
                  <a:srgbClr val="954B97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fr-FR" sz="1800" dirty="0" smtClean="0">
                <a:solidFill>
                  <a:srgbClr val="954B97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installation du Comité régional de suivi</a:t>
            </a:r>
            <a:br>
              <a:rPr lang="fr-FR" sz="1800" dirty="0" smtClean="0">
                <a:solidFill>
                  <a:srgbClr val="954B97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fr-FR" sz="1600" dirty="0" smtClean="0">
                <a:solidFill>
                  <a:srgbClr val="954B97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jeudi 13 octobre 2022</a:t>
            </a:r>
            <a:r>
              <a:rPr lang="fr-FR" sz="1400" b="1" dirty="0" smtClean="0"/>
              <a:t/>
            </a:r>
            <a:br>
              <a:rPr lang="fr-FR" sz="1400" b="1" dirty="0" smtClean="0"/>
            </a:br>
            <a:endParaRPr lang="fr-FR" sz="1400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942038"/>
              </p:ext>
            </p:extLst>
          </p:nvPr>
        </p:nvGraphicFramePr>
        <p:xfrm>
          <a:off x="467544" y="1397000"/>
          <a:ext cx="8352928" cy="5344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088232"/>
                <a:gridCol w="2088232"/>
                <a:gridCol w="2088232"/>
              </a:tblGrid>
              <a:tr h="267218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</a:tr>
              <a:tr h="267218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15" name="Imag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0"/>
            <a:ext cx="1944216" cy="1222965"/>
          </a:xfrm>
          <a:prstGeom prst="rect">
            <a:avLst/>
          </a:prstGeom>
        </p:spPr>
      </p:pic>
      <p:grpSp>
        <p:nvGrpSpPr>
          <p:cNvPr id="25" name="Groupe 24"/>
          <p:cNvGrpSpPr/>
          <p:nvPr/>
        </p:nvGrpSpPr>
        <p:grpSpPr>
          <a:xfrm>
            <a:off x="235528" y="1412776"/>
            <a:ext cx="2088232" cy="2664299"/>
            <a:chOff x="235528" y="1412776"/>
            <a:chExt cx="2088232" cy="2664299"/>
          </a:xfrm>
        </p:grpSpPr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52506" y="1700810"/>
              <a:ext cx="2664299" cy="2088232"/>
            </a:xfrm>
            <a:prstGeom prst="rect">
              <a:avLst/>
            </a:prstGeom>
          </p:spPr>
        </p:pic>
        <p:sp>
          <p:nvSpPr>
            <p:cNvPr id="16" name="ZoneTexte 15"/>
            <p:cNvSpPr txBox="1"/>
            <p:nvPr/>
          </p:nvSpPr>
          <p:spPr>
            <a:xfrm>
              <a:off x="379543" y="3444659"/>
              <a:ext cx="1800200" cy="4154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dirty="0" err="1" smtClean="0"/>
                <a:t>Arben</a:t>
              </a:r>
              <a:r>
                <a:rPr lang="fr-FR" sz="1050" dirty="0" smtClean="0"/>
                <a:t>-KANBER-</a:t>
              </a:r>
            </a:p>
            <a:p>
              <a:pPr algn="ctr"/>
              <a:r>
                <a:rPr lang="fr-FR" sz="1050" dirty="0" smtClean="0"/>
                <a:t>Commission-européenne</a:t>
              </a:r>
              <a:endParaRPr lang="fr-FR" sz="1050" dirty="0"/>
            </a:p>
          </p:txBody>
        </p:sp>
      </p:grpSp>
      <p:grpSp>
        <p:nvGrpSpPr>
          <p:cNvPr id="26" name="Groupe 25"/>
          <p:cNvGrpSpPr/>
          <p:nvPr/>
        </p:nvGrpSpPr>
        <p:grpSpPr>
          <a:xfrm>
            <a:off x="2460240" y="1695163"/>
            <a:ext cx="2088232" cy="2164994"/>
            <a:chOff x="2460240" y="1695163"/>
            <a:chExt cx="2088232" cy="2164994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0240" y="1695163"/>
              <a:ext cx="2088232" cy="2027513"/>
            </a:xfrm>
            <a:prstGeom prst="rect">
              <a:avLst/>
            </a:prstGeom>
          </p:spPr>
        </p:pic>
        <p:sp>
          <p:nvSpPr>
            <p:cNvPr id="18" name="ZoneTexte 17"/>
            <p:cNvSpPr txBox="1"/>
            <p:nvPr/>
          </p:nvSpPr>
          <p:spPr>
            <a:xfrm>
              <a:off x="2584821" y="3444659"/>
              <a:ext cx="1800200" cy="4154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dirty="0" err="1" smtClean="0"/>
                <a:t>Arben</a:t>
              </a:r>
              <a:r>
                <a:rPr lang="fr-FR" sz="1050" dirty="0" smtClean="0"/>
                <a:t>-KANBER-</a:t>
              </a:r>
            </a:p>
            <a:p>
              <a:pPr algn="ctr"/>
              <a:r>
                <a:rPr lang="fr-FR" sz="1050" dirty="0" smtClean="0"/>
                <a:t>Commission-européenne</a:t>
              </a:r>
              <a:endParaRPr lang="fr-FR" sz="1050" dirty="0"/>
            </a:p>
          </p:txBody>
        </p:sp>
      </p:grpSp>
      <p:grpSp>
        <p:nvGrpSpPr>
          <p:cNvPr id="27" name="Groupe 26"/>
          <p:cNvGrpSpPr/>
          <p:nvPr/>
        </p:nvGrpSpPr>
        <p:grpSpPr>
          <a:xfrm>
            <a:off x="4644008" y="1412776"/>
            <a:ext cx="2088232" cy="2592288"/>
            <a:chOff x="4644008" y="1412776"/>
            <a:chExt cx="2088232" cy="2592288"/>
          </a:xfrm>
        </p:grpSpPr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44008" y="1412776"/>
              <a:ext cx="2088232" cy="2592288"/>
            </a:xfrm>
            <a:prstGeom prst="rect">
              <a:avLst/>
            </a:prstGeom>
          </p:spPr>
        </p:pic>
        <p:sp>
          <p:nvSpPr>
            <p:cNvPr id="19" name="ZoneTexte 18"/>
            <p:cNvSpPr txBox="1"/>
            <p:nvPr/>
          </p:nvSpPr>
          <p:spPr>
            <a:xfrm>
              <a:off x="4788024" y="3447066"/>
              <a:ext cx="1800200" cy="4154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dirty="0" smtClean="0"/>
                <a:t>Aurore BARRAU</a:t>
              </a:r>
            </a:p>
            <a:p>
              <a:pPr algn="ctr"/>
              <a:r>
                <a:rPr lang="fr-FR" sz="1050" dirty="0" smtClean="0"/>
                <a:t>Cheffe du service FSE</a:t>
              </a:r>
              <a:endParaRPr lang="fr-FR" sz="1050" dirty="0"/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6827776" y="1973186"/>
            <a:ext cx="2208720" cy="1886971"/>
            <a:chOff x="6827776" y="1973186"/>
            <a:chExt cx="2208720" cy="1886971"/>
          </a:xfrm>
        </p:grpSpPr>
        <p:pic>
          <p:nvPicPr>
            <p:cNvPr id="9" name="Image 8"/>
            <p:cNvPicPr preferRelativeResize="0">
              <a:picLocks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7776" y="1973186"/>
              <a:ext cx="2208720" cy="1800000"/>
            </a:xfrm>
            <a:prstGeom prst="rect">
              <a:avLst/>
            </a:prstGeom>
          </p:spPr>
        </p:pic>
        <p:sp>
          <p:nvSpPr>
            <p:cNvPr id="20" name="ZoneTexte 19"/>
            <p:cNvSpPr txBox="1"/>
            <p:nvPr/>
          </p:nvSpPr>
          <p:spPr>
            <a:xfrm>
              <a:off x="7032036" y="3444659"/>
              <a:ext cx="1800200" cy="4154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dirty="0" smtClean="0"/>
                <a:t>Aurore BARRAU</a:t>
              </a:r>
            </a:p>
            <a:p>
              <a:pPr algn="ctr"/>
              <a:r>
                <a:rPr lang="fr-FR" sz="1050" dirty="0" smtClean="0"/>
                <a:t>Cheffe du service FSE</a:t>
              </a:r>
              <a:endParaRPr lang="fr-FR" sz="1050" dirty="0"/>
            </a:p>
          </p:txBody>
        </p:sp>
      </p:grpSp>
      <p:grpSp>
        <p:nvGrpSpPr>
          <p:cNvPr id="29" name="Groupe 28"/>
          <p:cNvGrpSpPr/>
          <p:nvPr/>
        </p:nvGrpSpPr>
        <p:grpSpPr>
          <a:xfrm>
            <a:off x="99106" y="4563125"/>
            <a:ext cx="2448000" cy="2006329"/>
            <a:chOff x="99106" y="4563125"/>
            <a:chExt cx="2448000" cy="2006329"/>
          </a:xfrm>
        </p:grpSpPr>
        <p:pic>
          <p:nvPicPr>
            <p:cNvPr id="10" name="Image 9"/>
            <p:cNvPicPr preferRelativeResize="0">
              <a:picLocks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106" y="4563125"/>
              <a:ext cx="2448000" cy="1800000"/>
            </a:xfrm>
            <a:prstGeom prst="rect">
              <a:avLst/>
            </a:prstGeom>
          </p:spPr>
        </p:pic>
        <p:sp>
          <p:nvSpPr>
            <p:cNvPr id="21" name="ZoneTexte 20"/>
            <p:cNvSpPr txBox="1"/>
            <p:nvPr/>
          </p:nvSpPr>
          <p:spPr>
            <a:xfrm>
              <a:off x="393460" y="6153956"/>
              <a:ext cx="1800200" cy="4154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dirty="0" smtClean="0"/>
                <a:t>Fabienne BUCCIO</a:t>
              </a:r>
            </a:p>
            <a:p>
              <a:pPr algn="ctr"/>
              <a:r>
                <a:rPr lang="fr-FR" sz="1050" dirty="0" smtClean="0"/>
                <a:t>Préfète de région</a:t>
              </a:r>
              <a:endParaRPr lang="fr-FR" sz="1050" dirty="0"/>
            </a:p>
          </p:txBody>
        </p:sp>
      </p:grpSp>
      <p:grpSp>
        <p:nvGrpSpPr>
          <p:cNvPr id="30" name="Groupe 29"/>
          <p:cNvGrpSpPr/>
          <p:nvPr/>
        </p:nvGrpSpPr>
        <p:grpSpPr>
          <a:xfrm>
            <a:off x="2553593" y="4041071"/>
            <a:ext cx="2088232" cy="2700297"/>
            <a:chOff x="2553593" y="4041071"/>
            <a:chExt cx="2088232" cy="2700297"/>
          </a:xfrm>
        </p:grpSpPr>
        <p:pic>
          <p:nvPicPr>
            <p:cNvPr id="11" name="Image 10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3593" y="4041071"/>
              <a:ext cx="2088232" cy="2700297"/>
            </a:xfrm>
            <a:prstGeom prst="rect">
              <a:avLst/>
            </a:prstGeom>
          </p:spPr>
        </p:pic>
        <p:sp>
          <p:nvSpPr>
            <p:cNvPr id="22" name="ZoneTexte 21"/>
            <p:cNvSpPr txBox="1"/>
            <p:nvPr/>
          </p:nvSpPr>
          <p:spPr>
            <a:xfrm>
              <a:off x="2697609" y="6155804"/>
              <a:ext cx="1800200" cy="4154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dirty="0" smtClean="0"/>
                <a:t>Fabienne BUCCIO</a:t>
              </a:r>
            </a:p>
            <a:p>
              <a:pPr algn="ctr"/>
              <a:r>
                <a:rPr lang="fr-FR" sz="1050" dirty="0" smtClean="0"/>
                <a:t>Préfète de région</a:t>
              </a:r>
              <a:endParaRPr lang="fr-FR" sz="1050" dirty="0"/>
            </a:p>
          </p:txBody>
        </p:sp>
      </p:grpSp>
      <p:grpSp>
        <p:nvGrpSpPr>
          <p:cNvPr id="31" name="Groupe 30"/>
          <p:cNvGrpSpPr/>
          <p:nvPr/>
        </p:nvGrpSpPr>
        <p:grpSpPr>
          <a:xfrm>
            <a:off x="4644008" y="4005066"/>
            <a:ext cx="2088232" cy="2736301"/>
            <a:chOff x="4644008" y="4005066"/>
            <a:chExt cx="2088232" cy="2736301"/>
          </a:xfrm>
        </p:grpSpPr>
        <p:pic>
          <p:nvPicPr>
            <p:cNvPr id="12" name="Image 11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319973" y="4329101"/>
              <a:ext cx="2736301" cy="2088232"/>
            </a:xfrm>
            <a:prstGeom prst="rect">
              <a:avLst/>
            </a:prstGeom>
          </p:spPr>
        </p:pic>
        <p:sp>
          <p:nvSpPr>
            <p:cNvPr id="23" name="ZoneTexte 22"/>
            <p:cNvSpPr txBox="1"/>
            <p:nvPr/>
          </p:nvSpPr>
          <p:spPr>
            <a:xfrm>
              <a:off x="4788024" y="6155804"/>
              <a:ext cx="1800200" cy="4154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dirty="0" smtClean="0"/>
                <a:t>Jean-Guillaume BRETENOUX</a:t>
              </a:r>
            </a:p>
            <a:p>
              <a:pPr algn="ctr"/>
              <a:r>
                <a:rPr lang="fr-FR" sz="1050" dirty="0" smtClean="0"/>
                <a:t>Directeur régional DREETS</a:t>
              </a:r>
              <a:endParaRPr lang="fr-FR" sz="1050" dirty="0"/>
            </a:p>
          </p:txBody>
        </p:sp>
      </p:grpSp>
      <p:grpSp>
        <p:nvGrpSpPr>
          <p:cNvPr id="32" name="Groupe 31"/>
          <p:cNvGrpSpPr/>
          <p:nvPr/>
        </p:nvGrpSpPr>
        <p:grpSpPr>
          <a:xfrm>
            <a:off x="6834030" y="4592472"/>
            <a:ext cx="2160000" cy="1976982"/>
            <a:chOff x="6834030" y="4592472"/>
            <a:chExt cx="2160000" cy="1976982"/>
          </a:xfrm>
        </p:grpSpPr>
        <p:pic>
          <p:nvPicPr>
            <p:cNvPr id="13" name="Image 12"/>
            <p:cNvPicPr preferRelativeResize="0">
              <a:picLocks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4030" y="4592472"/>
              <a:ext cx="2160000" cy="1800000"/>
            </a:xfrm>
            <a:prstGeom prst="rect">
              <a:avLst/>
            </a:prstGeom>
          </p:spPr>
        </p:pic>
        <p:sp>
          <p:nvSpPr>
            <p:cNvPr id="24" name="ZoneTexte 23"/>
            <p:cNvSpPr txBox="1"/>
            <p:nvPr/>
          </p:nvSpPr>
          <p:spPr>
            <a:xfrm>
              <a:off x="6996033" y="6153956"/>
              <a:ext cx="1800200" cy="4154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dirty="0" smtClean="0"/>
                <a:t>Equipe régionale </a:t>
              </a:r>
            </a:p>
            <a:p>
              <a:pPr algn="ctr"/>
              <a:r>
                <a:rPr lang="fr-FR" sz="1050" dirty="0" smtClean="0"/>
                <a:t>FSE</a:t>
              </a:r>
              <a:endParaRPr lang="fr-FR" sz="1050" dirty="0"/>
            </a:p>
          </p:txBody>
        </p:sp>
      </p:grpSp>
    </p:spTree>
    <p:extLst>
      <p:ext uri="{BB962C8B-B14F-4D97-AF65-F5344CB8AC3E}">
        <p14:creationId xmlns:p14="http://schemas.microsoft.com/office/powerpoint/2010/main" val="263223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39</Words>
  <Application>Microsoft Office PowerPoint</Application>
  <PresentationFormat>Affichage à l'écran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FSE+ en Nouvelle-Aquitaine  installation du Comité régional de suivi jeudi 13 octobre 2022 </vt:lpstr>
    </vt:vector>
  </TitlesOfParts>
  <Company>Ministères Chargés des Affaires Sociales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FSE+ en Nouvelle-Aquitaine  installation du Comité régional de suivi jeudi 13 octobre 2022</dc:title>
  <dc:creator>URBAN Corinne (DR-NA)</dc:creator>
  <cp:lastModifiedBy>URBAN Corinne (DR-NA)</cp:lastModifiedBy>
  <cp:revision>7</cp:revision>
  <dcterms:created xsi:type="dcterms:W3CDTF">2022-10-20T08:23:42Z</dcterms:created>
  <dcterms:modified xsi:type="dcterms:W3CDTF">2022-10-20T09:31:06Z</dcterms:modified>
</cp:coreProperties>
</file>