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9" r:id="rId2"/>
  </p:sldIdLst>
  <p:sldSz cx="7920038" cy="5400675"/>
  <p:notesSz cx="6797675" cy="9928225"/>
  <p:defaultTextStyle>
    <a:defPPr>
      <a:defRPr lang="fr-FR"/>
    </a:defPPr>
    <a:lvl1pPr marL="0" algn="l" defTabSz="639181" rtl="0" eaLnBrk="1" latinLnBrk="0" hangingPunct="1">
      <a:defRPr sz="1259" kern="1200">
        <a:solidFill>
          <a:schemeClr val="tx1"/>
        </a:solidFill>
        <a:latin typeface="+mn-lt"/>
        <a:ea typeface="+mn-ea"/>
        <a:cs typeface="+mn-cs"/>
      </a:defRPr>
    </a:lvl1pPr>
    <a:lvl2pPr marL="319589" algn="l" defTabSz="639181" rtl="0" eaLnBrk="1" latinLnBrk="0" hangingPunct="1">
      <a:defRPr sz="1259" kern="1200">
        <a:solidFill>
          <a:schemeClr val="tx1"/>
        </a:solidFill>
        <a:latin typeface="+mn-lt"/>
        <a:ea typeface="+mn-ea"/>
        <a:cs typeface="+mn-cs"/>
      </a:defRPr>
    </a:lvl2pPr>
    <a:lvl3pPr marL="639181" algn="l" defTabSz="639181" rtl="0" eaLnBrk="1" latinLnBrk="0" hangingPunct="1">
      <a:defRPr sz="1259" kern="1200">
        <a:solidFill>
          <a:schemeClr val="tx1"/>
        </a:solidFill>
        <a:latin typeface="+mn-lt"/>
        <a:ea typeface="+mn-ea"/>
        <a:cs typeface="+mn-cs"/>
      </a:defRPr>
    </a:lvl3pPr>
    <a:lvl4pPr marL="958771" algn="l" defTabSz="639181" rtl="0" eaLnBrk="1" latinLnBrk="0" hangingPunct="1">
      <a:defRPr sz="1259" kern="1200">
        <a:solidFill>
          <a:schemeClr val="tx1"/>
        </a:solidFill>
        <a:latin typeface="+mn-lt"/>
        <a:ea typeface="+mn-ea"/>
        <a:cs typeface="+mn-cs"/>
      </a:defRPr>
    </a:lvl4pPr>
    <a:lvl5pPr marL="1278362" algn="l" defTabSz="639181" rtl="0" eaLnBrk="1" latinLnBrk="0" hangingPunct="1">
      <a:defRPr sz="1259" kern="1200">
        <a:solidFill>
          <a:schemeClr val="tx1"/>
        </a:solidFill>
        <a:latin typeface="+mn-lt"/>
        <a:ea typeface="+mn-ea"/>
        <a:cs typeface="+mn-cs"/>
      </a:defRPr>
    </a:lvl5pPr>
    <a:lvl6pPr marL="1597952" algn="l" defTabSz="639181" rtl="0" eaLnBrk="1" latinLnBrk="0" hangingPunct="1">
      <a:defRPr sz="1259" kern="1200">
        <a:solidFill>
          <a:schemeClr val="tx1"/>
        </a:solidFill>
        <a:latin typeface="+mn-lt"/>
        <a:ea typeface="+mn-ea"/>
        <a:cs typeface="+mn-cs"/>
      </a:defRPr>
    </a:lvl6pPr>
    <a:lvl7pPr marL="1917542" algn="l" defTabSz="639181" rtl="0" eaLnBrk="1" latinLnBrk="0" hangingPunct="1">
      <a:defRPr sz="1259" kern="1200">
        <a:solidFill>
          <a:schemeClr val="tx1"/>
        </a:solidFill>
        <a:latin typeface="+mn-lt"/>
        <a:ea typeface="+mn-ea"/>
        <a:cs typeface="+mn-cs"/>
      </a:defRPr>
    </a:lvl7pPr>
    <a:lvl8pPr marL="2237133" algn="l" defTabSz="639181" rtl="0" eaLnBrk="1" latinLnBrk="0" hangingPunct="1">
      <a:defRPr sz="1259" kern="1200">
        <a:solidFill>
          <a:schemeClr val="tx1"/>
        </a:solidFill>
        <a:latin typeface="+mn-lt"/>
        <a:ea typeface="+mn-ea"/>
        <a:cs typeface="+mn-cs"/>
      </a:defRPr>
    </a:lvl8pPr>
    <a:lvl9pPr marL="2556723" algn="l" defTabSz="639181" rtl="0" eaLnBrk="1" latinLnBrk="0" hangingPunct="1">
      <a:defRPr sz="1259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60" userDrawn="1">
          <p15:clr>
            <a:srgbClr val="A4A3A4"/>
          </p15:clr>
        </p15:guide>
        <p15:guide id="2" pos="11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396" autoAdjust="0"/>
    <p:restoredTop sz="96559" autoAdjust="0"/>
  </p:normalViewPr>
  <p:slideViewPr>
    <p:cSldViewPr snapToGrid="0">
      <p:cViewPr varScale="1">
        <p:scale>
          <a:sx n="153" d="100"/>
          <a:sy n="153" d="100"/>
        </p:scale>
        <p:origin x="1704" y="138"/>
      </p:cViewPr>
      <p:guideLst>
        <p:guide orient="horz" pos="1860"/>
        <p:guide pos="11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94003" y="883861"/>
            <a:ext cx="6732032" cy="1880235"/>
          </a:xfrm>
        </p:spPr>
        <p:txBody>
          <a:bodyPr anchor="b"/>
          <a:lstStyle>
            <a:lvl1pPr algn="ctr">
              <a:defRPr sz="4725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005" y="2836605"/>
            <a:ext cx="5940029" cy="1303913"/>
          </a:xfrm>
        </p:spPr>
        <p:txBody>
          <a:bodyPr/>
          <a:lstStyle>
            <a:lvl1pPr marL="0" indent="0" algn="ctr">
              <a:buNone/>
              <a:defRPr sz="1890"/>
            </a:lvl1pPr>
            <a:lvl2pPr marL="360045" indent="0" algn="ctr">
              <a:buNone/>
              <a:defRPr sz="1575"/>
            </a:lvl2pPr>
            <a:lvl3pPr marL="720090" indent="0" algn="ctr">
              <a:buNone/>
              <a:defRPr sz="1418"/>
            </a:lvl3pPr>
            <a:lvl4pPr marL="1080135" indent="0" algn="ctr">
              <a:buNone/>
              <a:defRPr sz="1260"/>
            </a:lvl4pPr>
            <a:lvl5pPr marL="1440180" indent="0" algn="ctr">
              <a:buNone/>
              <a:defRPr sz="1260"/>
            </a:lvl5pPr>
            <a:lvl6pPr marL="1800225" indent="0" algn="ctr">
              <a:buNone/>
              <a:defRPr sz="1260"/>
            </a:lvl6pPr>
            <a:lvl7pPr marL="2160270" indent="0" algn="ctr">
              <a:buNone/>
              <a:defRPr sz="1260"/>
            </a:lvl7pPr>
            <a:lvl8pPr marL="2520315" indent="0" algn="ctr">
              <a:buNone/>
              <a:defRPr sz="1260"/>
            </a:lvl8pPr>
            <a:lvl9pPr marL="2880360" indent="0" algn="ctr">
              <a:buNone/>
              <a:defRPr sz="1260"/>
            </a:lvl9pPr>
          </a:lstStyle>
          <a:p>
            <a:r>
              <a:rPr lang="fr-FR" smtClean="0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05FBC-709C-4818-BB70-333BAEE28C97}" type="datetimeFigureOut">
              <a:rPr lang="fr-FR" smtClean="0"/>
              <a:t>12/03/2019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60CD1-7EC1-4E8E-B226-D6E64403A6B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973909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05FBC-709C-4818-BB70-333BAEE28C97}" type="datetimeFigureOut">
              <a:rPr lang="fr-FR" smtClean="0"/>
              <a:t>12/03/2019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60CD1-7EC1-4E8E-B226-D6E64403A6B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462127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667778" y="287536"/>
            <a:ext cx="1707758" cy="4576822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4503" y="287536"/>
            <a:ext cx="5024274" cy="4576822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05FBC-709C-4818-BB70-333BAEE28C97}" type="datetimeFigureOut">
              <a:rPr lang="fr-FR" smtClean="0"/>
              <a:t>12/03/2019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60CD1-7EC1-4E8E-B226-D6E64403A6B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196819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05FBC-709C-4818-BB70-333BAEE28C97}" type="datetimeFigureOut">
              <a:rPr lang="fr-FR" smtClean="0"/>
              <a:t>12/03/2019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60CD1-7EC1-4E8E-B226-D6E64403A6B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118830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0378" y="1346420"/>
            <a:ext cx="6831033" cy="2246530"/>
          </a:xfrm>
        </p:spPr>
        <p:txBody>
          <a:bodyPr anchor="b"/>
          <a:lstStyle>
            <a:lvl1pPr>
              <a:defRPr sz="4725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0378" y="3614203"/>
            <a:ext cx="6831033" cy="1181397"/>
          </a:xfrm>
        </p:spPr>
        <p:txBody>
          <a:bodyPr/>
          <a:lstStyle>
            <a:lvl1pPr marL="0" indent="0">
              <a:buNone/>
              <a:defRPr sz="1890">
                <a:solidFill>
                  <a:schemeClr val="tx1"/>
                </a:solidFill>
              </a:defRPr>
            </a:lvl1pPr>
            <a:lvl2pPr marL="360045" indent="0">
              <a:buNone/>
              <a:defRPr sz="1575">
                <a:solidFill>
                  <a:schemeClr val="tx1">
                    <a:tint val="75000"/>
                  </a:schemeClr>
                </a:solidFill>
              </a:defRPr>
            </a:lvl2pPr>
            <a:lvl3pPr marL="720090" indent="0">
              <a:buNone/>
              <a:defRPr sz="1418">
                <a:solidFill>
                  <a:schemeClr val="tx1">
                    <a:tint val="75000"/>
                  </a:schemeClr>
                </a:solidFill>
              </a:defRPr>
            </a:lvl3pPr>
            <a:lvl4pPr marL="1080135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4pPr>
            <a:lvl5pPr marL="1440180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5pPr>
            <a:lvl6pPr marL="1800225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6pPr>
            <a:lvl7pPr marL="2160270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7pPr>
            <a:lvl8pPr marL="2520315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8pPr>
            <a:lvl9pPr marL="2880360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05FBC-709C-4818-BB70-333BAEE28C97}" type="datetimeFigureOut">
              <a:rPr lang="fr-FR" smtClean="0"/>
              <a:t>12/03/2019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60CD1-7EC1-4E8E-B226-D6E64403A6B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399490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4503" y="1437680"/>
            <a:ext cx="3366016" cy="3426679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09519" y="1437680"/>
            <a:ext cx="3366016" cy="3426679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05FBC-709C-4818-BB70-333BAEE28C97}" type="datetimeFigureOut">
              <a:rPr lang="fr-FR" smtClean="0"/>
              <a:t>12/03/2019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60CD1-7EC1-4E8E-B226-D6E64403A6B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051132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5534" y="287537"/>
            <a:ext cx="6831033" cy="1043881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5535" y="1323916"/>
            <a:ext cx="3350547" cy="648831"/>
          </a:xfrm>
        </p:spPr>
        <p:txBody>
          <a:bodyPr anchor="b"/>
          <a:lstStyle>
            <a:lvl1pPr marL="0" indent="0">
              <a:buNone/>
              <a:defRPr sz="1890" b="1"/>
            </a:lvl1pPr>
            <a:lvl2pPr marL="360045" indent="0">
              <a:buNone/>
              <a:defRPr sz="1575" b="1"/>
            </a:lvl2pPr>
            <a:lvl3pPr marL="720090" indent="0">
              <a:buNone/>
              <a:defRPr sz="1418" b="1"/>
            </a:lvl3pPr>
            <a:lvl4pPr marL="1080135" indent="0">
              <a:buNone/>
              <a:defRPr sz="1260" b="1"/>
            </a:lvl4pPr>
            <a:lvl5pPr marL="1440180" indent="0">
              <a:buNone/>
              <a:defRPr sz="1260" b="1"/>
            </a:lvl5pPr>
            <a:lvl6pPr marL="1800225" indent="0">
              <a:buNone/>
              <a:defRPr sz="1260" b="1"/>
            </a:lvl6pPr>
            <a:lvl7pPr marL="2160270" indent="0">
              <a:buNone/>
              <a:defRPr sz="1260" b="1"/>
            </a:lvl7pPr>
            <a:lvl8pPr marL="2520315" indent="0">
              <a:buNone/>
              <a:defRPr sz="1260" b="1"/>
            </a:lvl8pPr>
            <a:lvl9pPr marL="2880360" indent="0">
              <a:buNone/>
              <a:defRPr sz="126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5535" y="1972747"/>
            <a:ext cx="3350547" cy="2901613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009520" y="1323916"/>
            <a:ext cx="3367048" cy="648831"/>
          </a:xfrm>
        </p:spPr>
        <p:txBody>
          <a:bodyPr anchor="b"/>
          <a:lstStyle>
            <a:lvl1pPr marL="0" indent="0">
              <a:buNone/>
              <a:defRPr sz="1890" b="1"/>
            </a:lvl1pPr>
            <a:lvl2pPr marL="360045" indent="0">
              <a:buNone/>
              <a:defRPr sz="1575" b="1"/>
            </a:lvl2pPr>
            <a:lvl3pPr marL="720090" indent="0">
              <a:buNone/>
              <a:defRPr sz="1418" b="1"/>
            </a:lvl3pPr>
            <a:lvl4pPr marL="1080135" indent="0">
              <a:buNone/>
              <a:defRPr sz="1260" b="1"/>
            </a:lvl4pPr>
            <a:lvl5pPr marL="1440180" indent="0">
              <a:buNone/>
              <a:defRPr sz="1260" b="1"/>
            </a:lvl5pPr>
            <a:lvl6pPr marL="1800225" indent="0">
              <a:buNone/>
              <a:defRPr sz="1260" b="1"/>
            </a:lvl6pPr>
            <a:lvl7pPr marL="2160270" indent="0">
              <a:buNone/>
              <a:defRPr sz="1260" b="1"/>
            </a:lvl7pPr>
            <a:lvl8pPr marL="2520315" indent="0">
              <a:buNone/>
              <a:defRPr sz="1260" b="1"/>
            </a:lvl8pPr>
            <a:lvl9pPr marL="2880360" indent="0">
              <a:buNone/>
              <a:defRPr sz="126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009520" y="1972747"/>
            <a:ext cx="3367048" cy="2901613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05FBC-709C-4818-BB70-333BAEE28C97}" type="datetimeFigureOut">
              <a:rPr lang="fr-FR" smtClean="0"/>
              <a:t>12/03/2019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60CD1-7EC1-4E8E-B226-D6E64403A6B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109797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05FBC-709C-4818-BB70-333BAEE28C97}" type="datetimeFigureOut">
              <a:rPr lang="fr-FR" smtClean="0"/>
              <a:t>12/03/2019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60CD1-7EC1-4E8E-B226-D6E64403A6B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792368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05FBC-709C-4818-BB70-333BAEE28C97}" type="datetimeFigureOut">
              <a:rPr lang="fr-FR" smtClean="0"/>
              <a:t>12/03/2019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60CD1-7EC1-4E8E-B226-D6E64403A6B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320655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5534" y="360045"/>
            <a:ext cx="2554418" cy="1260158"/>
          </a:xfrm>
        </p:spPr>
        <p:txBody>
          <a:bodyPr anchor="b"/>
          <a:lstStyle>
            <a:lvl1pPr>
              <a:defRPr sz="252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67048" y="777598"/>
            <a:ext cx="4009519" cy="3837980"/>
          </a:xfrm>
        </p:spPr>
        <p:txBody>
          <a:bodyPr/>
          <a:lstStyle>
            <a:lvl1pPr>
              <a:defRPr sz="2520"/>
            </a:lvl1pPr>
            <a:lvl2pPr>
              <a:defRPr sz="2205"/>
            </a:lvl2pPr>
            <a:lvl3pPr>
              <a:defRPr sz="1890"/>
            </a:lvl3pPr>
            <a:lvl4pPr>
              <a:defRPr sz="1575"/>
            </a:lvl4pPr>
            <a:lvl5pPr>
              <a:defRPr sz="1575"/>
            </a:lvl5pPr>
            <a:lvl6pPr>
              <a:defRPr sz="1575"/>
            </a:lvl6pPr>
            <a:lvl7pPr>
              <a:defRPr sz="1575"/>
            </a:lvl7pPr>
            <a:lvl8pPr>
              <a:defRPr sz="1575"/>
            </a:lvl8pPr>
            <a:lvl9pPr>
              <a:defRPr sz="1575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5534" y="1620202"/>
            <a:ext cx="2554418" cy="3001626"/>
          </a:xfrm>
        </p:spPr>
        <p:txBody>
          <a:bodyPr/>
          <a:lstStyle>
            <a:lvl1pPr marL="0" indent="0">
              <a:buNone/>
              <a:defRPr sz="1260"/>
            </a:lvl1pPr>
            <a:lvl2pPr marL="360045" indent="0">
              <a:buNone/>
              <a:defRPr sz="1103"/>
            </a:lvl2pPr>
            <a:lvl3pPr marL="720090" indent="0">
              <a:buNone/>
              <a:defRPr sz="945"/>
            </a:lvl3pPr>
            <a:lvl4pPr marL="1080135" indent="0">
              <a:buNone/>
              <a:defRPr sz="788"/>
            </a:lvl4pPr>
            <a:lvl5pPr marL="1440180" indent="0">
              <a:buNone/>
              <a:defRPr sz="788"/>
            </a:lvl5pPr>
            <a:lvl6pPr marL="1800225" indent="0">
              <a:buNone/>
              <a:defRPr sz="788"/>
            </a:lvl6pPr>
            <a:lvl7pPr marL="2160270" indent="0">
              <a:buNone/>
              <a:defRPr sz="788"/>
            </a:lvl7pPr>
            <a:lvl8pPr marL="2520315" indent="0">
              <a:buNone/>
              <a:defRPr sz="788"/>
            </a:lvl8pPr>
            <a:lvl9pPr marL="2880360" indent="0">
              <a:buNone/>
              <a:defRPr sz="788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05FBC-709C-4818-BB70-333BAEE28C97}" type="datetimeFigureOut">
              <a:rPr lang="fr-FR" smtClean="0"/>
              <a:t>12/03/2019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60CD1-7EC1-4E8E-B226-D6E64403A6B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20233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5534" y="360045"/>
            <a:ext cx="2554418" cy="1260158"/>
          </a:xfrm>
        </p:spPr>
        <p:txBody>
          <a:bodyPr anchor="b"/>
          <a:lstStyle>
            <a:lvl1pPr>
              <a:defRPr sz="252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67048" y="777598"/>
            <a:ext cx="4009519" cy="3837980"/>
          </a:xfrm>
        </p:spPr>
        <p:txBody>
          <a:bodyPr anchor="t"/>
          <a:lstStyle>
            <a:lvl1pPr marL="0" indent="0">
              <a:buNone/>
              <a:defRPr sz="2520"/>
            </a:lvl1pPr>
            <a:lvl2pPr marL="360045" indent="0">
              <a:buNone/>
              <a:defRPr sz="2205"/>
            </a:lvl2pPr>
            <a:lvl3pPr marL="720090" indent="0">
              <a:buNone/>
              <a:defRPr sz="1890"/>
            </a:lvl3pPr>
            <a:lvl4pPr marL="1080135" indent="0">
              <a:buNone/>
              <a:defRPr sz="1575"/>
            </a:lvl4pPr>
            <a:lvl5pPr marL="1440180" indent="0">
              <a:buNone/>
              <a:defRPr sz="1575"/>
            </a:lvl5pPr>
            <a:lvl6pPr marL="1800225" indent="0">
              <a:buNone/>
              <a:defRPr sz="1575"/>
            </a:lvl6pPr>
            <a:lvl7pPr marL="2160270" indent="0">
              <a:buNone/>
              <a:defRPr sz="1575"/>
            </a:lvl7pPr>
            <a:lvl8pPr marL="2520315" indent="0">
              <a:buNone/>
              <a:defRPr sz="1575"/>
            </a:lvl8pPr>
            <a:lvl9pPr marL="2880360" indent="0">
              <a:buNone/>
              <a:defRPr sz="1575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5534" y="1620202"/>
            <a:ext cx="2554418" cy="3001626"/>
          </a:xfrm>
        </p:spPr>
        <p:txBody>
          <a:bodyPr/>
          <a:lstStyle>
            <a:lvl1pPr marL="0" indent="0">
              <a:buNone/>
              <a:defRPr sz="1260"/>
            </a:lvl1pPr>
            <a:lvl2pPr marL="360045" indent="0">
              <a:buNone/>
              <a:defRPr sz="1103"/>
            </a:lvl2pPr>
            <a:lvl3pPr marL="720090" indent="0">
              <a:buNone/>
              <a:defRPr sz="945"/>
            </a:lvl3pPr>
            <a:lvl4pPr marL="1080135" indent="0">
              <a:buNone/>
              <a:defRPr sz="788"/>
            </a:lvl4pPr>
            <a:lvl5pPr marL="1440180" indent="0">
              <a:buNone/>
              <a:defRPr sz="788"/>
            </a:lvl5pPr>
            <a:lvl6pPr marL="1800225" indent="0">
              <a:buNone/>
              <a:defRPr sz="788"/>
            </a:lvl6pPr>
            <a:lvl7pPr marL="2160270" indent="0">
              <a:buNone/>
              <a:defRPr sz="788"/>
            </a:lvl7pPr>
            <a:lvl8pPr marL="2520315" indent="0">
              <a:buNone/>
              <a:defRPr sz="788"/>
            </a:lvl8pPr>
            <a:lvl9pPr marL="2880360" indent="0">
              <a:buNone/>
              <a:defRPr sz="788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05FBC-709C-4818-BB70-333BAEE28C97}" type="datetimeFigureOut">
              <a:rPr lang="fr-FR" smtClean="0"/>
              <a:t>12/03/2019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60CD1-7EC1-4E8E-B226-D6E64403A6B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099140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4503" y="287537"/>
            <a:ext cx="6831033" cy="104388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4503" y="1437680"/>
            <a:ext cx="6831033" cy="34266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4502" y="5005627"/>
            <a:ext cx="1782009" cy="2875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4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805FBC-709C-4818-BB70-333BAEE28C97}" type="datetimeFigureOut">
              <a:rPr lang="fr-FR" smtClean="0"/>
              <a:t>12/03/2019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23513" y="5005627"/>
            <a:ext cx="2673013" cy="2875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4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593527" y="5005627"/>
            <a:ext cx="1782009" cy="2875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4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F60CD1-7EC1-4E8E-B226-D6E64403A6B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51813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720090" rtl="0" eaLnBrk="1" latinLnBrk="0" hangingPunct="1">
        <a:lnSpc>
          <a:spcPct val="90000"/>
        </a:lnSpc>
        <a:spcBef>
          <a:spcPct val="0"/>
        </a:spcBef>
        <a:buNone/>
        <a:defRPr sz="346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0023" indent="-180023" algn="l" defTabSz="720090" rtl="0" eaLnBrk="1" latinLnBrk="0" hangingPunct="1">
        <a:lnSpc>
          <a:spcPct val="90000"/>
        </a:lnSpc>
        <a:spcBef>
          <a:spcPts val="788"/>
        </a:spcBef>
        <a:buFont typeface="Arial" panose="020B0604020202020204" pitchFamily="34" charset="0"/>
        <a:buChar char="•"/>
        <a:defRPr sz="2205" kern="1200">
          <a:solidFill>
            <a:schemeClr val="tx1"/>
          </a:solidFill>
          <a:latin typeface="+mn-lt"/>
          <a:ea typeface="+mn-ea"/>
          <a:cs typeface="+mn-cs"/>
        </a:defRPr>
      </a:lvl1pPr>
      <a:lvl2pPr marL="540068" indent="-180023" algn="l" defTabSz="720090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00113" indent="-180023" algn="l" defTabSz="720090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3pPr>
      <a:lvl4pPr marL="1260158" indent="-180023" algn="l" defTabSz="720090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8" kern="1200">
          <a:solidFill>
            <a:schemeClr val="tx1"/>
          </a:solidFill>
          <a:latin typeface="+mn-lt"/>
          <a:ea typeface="+mn-ea"/>
          <a:cs typeface="+mn-cs"/>
        </a:defRPr>
      </a:lvl4pPr>
      <a:lvl5pPr marL="1620203" indent="-180023" algn="l" defTabSz="720090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8" kern="1200">
          <a:solidFill>
            <a:schemeClr val="tx1"/>
          </a:solidFill>
          <a:latin typeface="+mn-lt"/>
          <a:ea typeface="+mn-ea"/>
          <a:cs typeface="+mn-cs"/>
        </a:defRPr>
      </a:lvl5pPr>
      <a:lvl6pPr marL="1980248" indent="-180023" algn="l" defTabSz="720090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8" kern="1200">
          <a:solidFill>
            <a:schemeClr val="tx1"/>
          </a:solidFill>
          <a:latin typeface="+mn-lt"/>
          <a:ea typeface="+mn-ea"/>
          <a:cs typeface="+mn-cs"/>
        </a:defRPr>
      </a:lvl6pPr>
      <a:lvl7pPr marL="2340293" indent="-180023" algn="l" defTabSz="720090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8" kern="1200">
          <a:solidFill>
            <a:schemeClr val="tx1"/>
          </a:solidFill>
          <a:latin typeface="+mn-lt"/>
          <a:ea typeface="+mn-ea"/>
          <a:cs typeface="+mn-cs"/>
        </a:defRPr>
      </a:lvl7pPr>
      <a:lvl8pPr marL="2700338" indent="-180023" algn="l" defTabSz="720090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8" kern="1200">
          <a:solidFill>
            <a:schemeClr val="tx1"/>
          </a:solidFill>
          <a:latin typeface="+mn-lt"/>
          <a:ea typeface="+mn-ea"/>
          <a:cs typeface="+mn-cs"/>
        </a:defRPr>
      </a:lvl8pPr>
      <a:lvl9pPr marL="3060383" indent="-180023" algn="l" defTabSz="720090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20090" rtl="0" eaLnBrk="1" latinLnBrk="0" hangingPunct="1">
        <a:defRPr sz="1418" kern="1200">
          <a:solidFill>
            <a:schemeClr val="tx1"/>
          </a:solidFill>
          <a:latin typeface="+mn-lt"/>
          <a:ea typeface="+mn-ea"/>
          <a:cs typeface="+mn-cs"/>
        </a:defRPr>
      </a:lvl1pPr>
      <a:lvl2pPr marL="360045" algn="l" defTabSz="720090" rtl="0" eaLnBrk="1" latinLnBrk="0" hangingPunct="1">
        <a:defRPr sz="1418" kern="1200">
          <a:solidFill>
            <a:schemeClr val="tx1"/>
          </a:solidFill>
          <a:latin typeface="+mn-lt"/>
          <a:ea typeface="+mn-ea"/>
          <a:cs typeface="+mn-cs"/>
        </a:defRPr>
      </a:lvl2pPr>
      <a:lvl3pPr marL="720090" algn="l" defTabSz="720090" rtl="0" eaLnBrk="1" latinLnBrk="0" hangingPunct="1">
        <a:defRPr sz="1418" kern="1200">
          <a:solidFill>
            <a:schemeClr val="tx1"/>
          </a:solidFill>
          <a:latin typeface="+mn-lt"/>
          <a:ea typeface="+mn-ea"/>
          <a:cs typeface="+mn-cs"/>
        </a:defRPr>
      </a:lvl3pPr>
      <a:lvl4pPr marL="1080135" algn="l" defTabSz="720090" rtl="0" eaLnBrk="1" latinLnBrk="0" hangingPunct="1">
        <a:defRPr sz="1418" kern="1200">
          <a:solidFill>
            <a:schemeClr val="tx1"/>
          </a:solidFill>
          <a:latin typeface="+mn-lt"/>
          <a:ea typeface="+mn-ea"/>
          <a:cs typeface="+mn-cs"/>
        </a:defRPr>
      </a:lvl4pPr>
      <a:lvl5pPr marL="1440180" algn="l" defTabSz="720090" rtl="0" eaLnBrk="1" latinLnBrk="0" hangingPunct="1">
        <a:defRPr sz="1418" kern="1200">
          <a:solidFill>
            <a:schemeClr val="tx1"/>
          </a:solidFill>
          <a:latin typeface="+mn-lt"/>
          <a:ea typeface="+mn-ea"/>
          <a:cs typeface="+mn-cs"/>
        </a:defRPr>
      </a:lvl5pPr>
      <a:lvl6pPr marL="1800225" algn="l" defTabSz="720090" rtl="0" eaLnBrk="1" latinLnBrk="0" hangingPunct="1">
        <a:defRPr sz="1418" kern="1200">
          <a:solidFill>
            <a:schemeClr val="tx1"/>
          </a:solidFill>
          <a:latin typeface="+mn-lt"/>
          <a:ea typeface="+mn-ea"/>
          <a:cs typeface="+mn-cs"/>
        </a:defRPr>
      </a:lvl6pPr>
      <a:lvl7pPr marL="2160270" algn="l" defTabSz="720090" rtl="0" eaLnBrk="1" latinLnBrk="0" hangingPunct="1">
        <a:defRPr sz="1418" kern="1200">
          <a:solidFill>
            <a:schemeClr val="tx1"/>
          </a:solidFill>
          <a:latin typeface="+mn-lt"/>
          <a:ea typeface="+mn-ea"/>
          <a:cs typeface="+mn-cs"/>
        </a:defRPr>
      </a:lvl7pPr>
      <a:lvl8pPr marL="2520315" algn="l" defTabSz="720090" rtl="0" eaLnBrk="1" latinLnBrk="0" hangingPunct="1">
        <a:defRPr sz="1418" kern="1200">
          <a:solidFill>
            <a:schemeClr val="tx1"/>
          </a:solidFill>
          <a:latin typeface="+mn-lt"/>
          <a:ea typeface="+mn-ea"/>
          <a:cs typeface="+mn-cs"/>
        </a:defRPr>
      </a:lvl8pPr>
      <a:lvl9pPr marL="2880360" algn="l" defTabSz="720090" rtl="0" eaLnBrk="1" latinLnBrk="0" hangingPunct="1">
        <a:defRPr sz="141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>
                <a:lumMod val="0"/>
                <a:lumOff val="100000"/>
              </a:schemeClr>
            </a:gs>
            <a:gs pos="35000">
              <a:schemeClr val="accent2">
                <a:lumMod val="0"/>
                <a:lumOff val="100000"/>
              </a:schemeClr>
            </a:gs>
            <a:gs pos="100000">
              <a:schemeClr val="accent2">
                <a:lumMod val="10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Espace réservé du texte 6"/>
          <p:cNvSpPr txBox="1">
            <a:spLocks/>
          </p:cNvSpPr>
          <p:nvPr/>
        </p:nvSpPr>
        <p:spPr>
          <a:xfrm>
            <a:off x="172984" y="4305478"/>
            <a:ext cx="1893289" cy="912466"/>
          </a:xfrm>
          <a:prstGeom prst="rect">
            <a:avLst/>
          </a:prstGeom>
        </p:spPr>
        <p:txBody>
          <a:bodyPr vert="horz" lIns="56697" tIns="28349" rIns="56697" bIns="28349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fr-FR" sz="1100" dirty="0" smtClean="0">
                <a:latin typeface="Cambria" panose="02040503050406030204" pitchFamily="18" charset="0"/>
              </a:rPr>
              <a:t>DPO Certifié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fr-FR" sz="1100" dirty="0" smtClean="0">
                <a:latin typeface="Cambria" panose="02040503050406030204" pitchFamily="18" charset="0"/>
              </a:rPr>
              <a:t>DPO formateur certifié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fr-FR" sz="1100" dirty="0" smtClean="0">
                <a:latin typeface="Cambria" panose="02040503050406030204" pitchFamily="18" charset="0"/>
              </a:rPr>
              <a:t>DPO mutualisé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fr-FR" sz="1100" dirty="0" smtClean="0">
                <a:latin typeface="Cambria" panose="02040503050406030204" pitchFamily="18" charset="0"/>
              </a:rPr>
              <a:t>Audit de conformité RGPD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fr-FR" sz="1100" dirty="0" smtClean="0">
                <a:latin typeface="Cambria" panose="02040503050406030204" pitchFamily="18" charset="0"/>
              </a:rPr>
              <a:t>Accompagnement RGPD</a:t>
            </a:r>
            <a:endParaRPr lang="fr-FR" sz="1100" dirty="0">
              <a:latin typeface="Cambria" panose="02040503050406030204" pitchFamily="18" charset="0"/>
            </a:endParaRPr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2984" y="793899"/>
            <a:ext cx="850935" cy="1084678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984" y="214579"/>
            <a:ext cx="1016666" cy="477337"/>
          </a:xfrm>
          <a:prstGeom prst="rect">
            <a:avLst/>
          </a:prstGeom>
        </p:spPr>
      </p:pic>
      <p:pic>
        <p:nvPicPr>
          <p:cNvPr id="13" name="Image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2984" y="1923393"/>
            <a:ext cx="840221" cy="702930"/>
          </a:xfrm>
          <a:prstGeom prst="rect">
            <a:avLst/>
          </a:prstGeom>
        </p:spPr>
      </p:pic>
      <p:sp>
        <p:nvSpPr>
          <p:cNvPr id="4" name="Pentagone 3"/>
          <p:cNvSpPr/>
          <p:nvPr/>
        </p:nvSpPr>
        <p:spPr>
          <a:xfrm rot="5400000">
            <a:off x="1576109" y="608121"/>
            <a:ext cx="731518" cy="524273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5" name="Chevron 4"/>
          <p:cNvSpPr/>
          <p:nvPr/>
        </p:nvSpPr>
        <p:spPr>
          <a:xfrm rot="5400000">
            <a:off x="1313527" y="1460618"/>
            <a:ext cx="1268358" cy="512599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4" name="Chevron 13"/>
          <p:cNvSpPr/>
          <p:nvPr/>
        </p:nvSpPr>
        <p:spPr>
          <a:xfrm rot="5400000">
            <a:off x="1450031" y="2438447"/>
            <a:ext cx="1001113" cy="541712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15" name="Chevron 14"/>
          <p:cNvSpPr/>
          <p:nvPr/>
        </p:nvSpPr>
        <p:spPr>
          <a:xfrm rot="5400000">
            <a:off x="1210536" y="3567401"/>
            <a:ext cx="1489591" cy="532223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324345" y="510804"/>
            <a:ext cx="5373476" cy="53925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fr-FR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Recueil d’informations de </a:t>
            </a:r>
            <a:r>
              <a:rPr lang="fr-FR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l’entreprise</a:t>
            </a:r>
            <a:r>
              <a:rPr lang="fr-FR" dirty="0">
                <a:solidFill>
                  <a:schemeClr val="accent1">
                    <a:lumMod val="50000"/>
                  </a:schemeClr>
                </a:solidFill>
              </a:rPr>
              <a:t>, de l’activité, de l’avancement du RGPD, de la documentation du SI, des compétences internes, du </a:t>
            </a:r>
            <a:r>
              <a:rPr lang="fr-FR" dirty="0" smtClean="0">
                <a:solidFill>
                  <a:schemeClr val="accent1">
                    <a:lumMod val="50000"/>
                  </a:schemeClr>
                </a:solidFill>
              </a:rPr>
              <a:t>degré </a:t>
            </a:r>
            <a:r>
              <a:rPr lang="fr-FR" dirty="0">
                <a:solidFill>
                  <a:schemeClr val="accent1">
                    <a:lumMod val="50000"/>
                  </a:schemeClr>
                </a:solidFill>
              </a:rPr>
              <a:t>d’autonomie attendu</a:t>
            </a:r>
            <a:r>
              <a:rPr lang="fr-FR" dirty="0" smtClean="0">
                <a:solidFill>
                  <a:schemeClr val="accent1">
                    <a:lumMod val="50000"/>
                  </a:schemeClr>
                </a:solidFill>
              </a:rPr>
              <a:t>, du nombre de « contrat type », la nomination du pilote référent</a:t>
            </a:r>
            <a:endParaRPr lang="fr-FR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8" name="ZoneTexte 17"/>
          <p:cNvSpPr txBox="1"/>
          <p:nvPr/>
        </p:nvSpPr>
        <p:spPr>
          <a:xfrm>
            <a:off x="2250188" y="134365"/>
            <a:ext cx="5447631" cy="532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Prestations d’appui-conseil </a:t>
            </a:r>
            <a:r>
              <a:rPr lang="fr-FR" sz="16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organisées et financées </a:t>
            </a:r>
            <a:r>
              <a:rPr lang="fr-FR" sz="1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 OPCALIA</a:t>
            </a:r>
          </a:p>
          <a:p>
            <a:pPr algn="ctr"/>
            <a:endParaRPr lang="fr-FR" dirty="0"/>
          </a:p>
        </p:txBody>
      </p:sp>
      <p:sp>
        <p:nvSpPr>
          <p:cNvPr id="19" name="ZoneTexte 18"/>
          <p:cNvSpPr txBox="1"/>
          <p:nvPr/>
        </p:nvSpPr>
        <p:spPr>
          <a:xfrm>
            <a:off x="1679731" y="824486"/>
            <a:ext cx="524274" cy="286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>
                <a:solidFill>
                  <a:srgbClr val="FFFF66"/>
                </a:solidFill>
              </a:rPr>
              <a:t>1 h</a:t>
            </a:r>
            <a:endParaRPr lang="fr-FR" dirty="0">
              <a:solidFill>
                <a:srgbClr val="FFFF66"/>
              </a:solidFill>
            </a:endParaRPr>
          </a:p>
        </p:txBody>
      </p:sp>
      <p:sp>
        <p:nvSpPr>
          <p:cNvPr id="20" name="ZoneTexte 19"/>
          <p:cNvSpPr txBox="1"/>
          <p:nvPr/>
        </p:nvSpPr>
        <p:spPr>
          <a:xfrm>
            <a:off x="1640732" y="1784747"/>
            <a:ext cx="587196" cy="286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>
                <a:solidFill>
                  <a:srgbClr val="FFFF66"/>
                </a:solidFill>
              </a:rPr>
              <a:t>1 à 2 j</a:t>
            </a:r>
            <a:endParaRPr lang="fr-FR" dirty="0">
              <a:solidFill>
                <a:srgbClr val="FFFF66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311007" y="1117030"/>
            <a:ext cx="5386813" cy="58600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fr-FR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Réunion de direction </a:t>
            </a:r>
            <a:r>
              <a:rPr lang="fr-FR" dirty="0" smtClean="0">
                <a:solidFill>
                  <a:schemeClr val="accent1">
                    <a:lumMod val="50000"/>
                  </a:schemeClr>
                </a:solidFill>
              </a:rPr>
              <a:t>: </a:t>
            </a:r>
            <a:r>
              <a:rPr lang="fr-FR" dirty="0">
                <a:solidFill>
                  <a:schemeClr val="accent1">
                    <a:lumMod val="50000"/>
                  </a:schemeClr>
                </a:solidFill>
              </a:rPr>
              <a:t>expliquer le RGPD, la démarche d’audit et le contenu du livrable (Etat d’avancement vis-à-vis du RGPD, 20 thèmes de </a:t>
            </a:r>
            <a:r>
              <a:rPr lang="fr-FR" dirty="0" smtClean="0">
                <a:solidFill>
                  <a:schemeClr val="accent1">
                    <a:lumMod val="50000"/>
                  </a:schemeClr>
                </a:solidFill>
              </a:rPr>
              <a:t>contrôle, </a:t>
            </a:r>
            <a:r>
              <a:rPr lang="fr-FR" dirty="0">
                <a:solidFill>
                  <a:schemeClr val="accent1">
                    <a:lumMod val="50000"/>
                  </a:schemeClr>
                </a:solidFill>
              </a:rPr>
              <a:t>points forts, </a:t>
            </a:r>
            <a:r>
              <a:rPr lang="fr-FR" dirty="0" smtClean="0">
                <a:solidFill>
                  <a:schemeClr val="accent1">
                    <a:lumMod val="50000"/>
                  </a:schemeClr>
                </a:solidFill>
              </a:rPr>
              <a:t>points faibles, préconisations, évaluation des charges </a:t>
            </a:r>
            <a:r>
              <a:rPr lang="fr-FR" dirty="0">
                <a:solidFill>
                  <a:schemeClr val="accent1">
                    <a:lumMod val="50000"/>
                  </a:schemeClr>
                </a:solidFill>
              </a:rPr>
              <a:t>de </a:t>
            </a:r>
            <a:r>
              <a:rPr lang="fr-FR" dirty="0" smtClean="0">
                <a:solidFill>
                  <a:schemeClr val="accent1">
                    <a:lumMod val="50000"/>
                  </a:schemeClr>
                </a:solidFill>
              </a:rPr>
              <a:t>travail) </a:t>
            </a:r>
            <a:endParaRPr lang="fr-FR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2315492" y="1773391"/>
            <a:ext cx="5382328" cy="58600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fr-FR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Audit détaillé du contexte de </a:t>
            </a:r>
            <a:r>
              <a:rPr lang="fr-FR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l’entreprise </a:t>
            </a:r>
            <a:r>
              <a:rPr lang="fr-FR" dirty="0">
                <a:solidFill>
                  <a:schemeClr val="accent1">
                    <a:lumMod val="50000"/>
                  </a:schemeClr>
                </a:solidFill>
              </a:rPr>
              <a:t>(description du </a:t>
            </a:r>
            <a:r>
              <a:rPr lang="fr-FR" dirty="0" smtClean="0">
                <a:solidFill>
                  <a:schemeClr val="accent1">
                    <a:lumMod val="50000"/>
                  </a:schemeClr>
                </a:solidFill>
              </a:rPr>
              <a:t>S.I. , </a:t>
            </a:r>
            <a:r>
              <a:rPr lang="fr-FR" dirty="0">
                <a:solidFill>
                  <a:schemeClr val="accent1">
                    <a:lumMod val="50000"/>
                  </a:schemeClr>
                </a:solidFill>
              </a:rPr>
              <a:t>documentation existante, entretien avec </a:t>
            </a:r>
            <a:r>
              <a:rPr lang="fr-FR" dirty="0" smtClean="0">
                <a:solidFill>
                  <a:schemeClr val="accent1">
                    <a:lumMod val="50000"/>
                  </a:schemeClr>
                </a:solidFill>
              </a:rPr>
              <a:t>le pilote référent, </a:t>
            </a:r>
            <a:r>
              <a:rPr lang="fr-FR" dirty="0">
                <a:solidFill>
                  <a:schemeClr val="accent1">
                    <a:lumMod val="50000"/>
                  </a:schemeClr>
                </a:solidFill>
              </a:rPr>
              <a:t>remplissage des grilles d’audits, </a:t>
            </a:r>
            <a:r>
              <a:rPr lang="fr-FR" dirty="0" smtClean="0">
                <a:solidFill>
                  <a:schemeClr val="accent1">
                    <a:lumMod val="50000"/>
                  </a:schemeClr>
                </a:solidFill>
              </a:rPr>
              <a:t>revue de contrat « type », contrôle visuel des sites web (</a:t>
            </a:r>
            <a:r>
              <a:rPr lang="fr-FR" dirty="0" err="1" smtClean="0">
                <a:solidFill>
                  <a:schemeClr val="accent1">
                    <a:lumMod val="50000"/>
                  </a:schemeClr>
                </a:solidFill>
              </a:rPr>
              <a:t>cgv,cgu,cookie</a:t>
            </a:r>
            <a:r>
              <a:rPr lang="fr-FR" dirty="0" smtClean="0">
                <a:solidFill>
                  <a:schemeClr val="accent1">
                    <a:lumMod val="50000"/>
                  </a:schemeClr>
                </a:solidFill>
              </a:rPr>
              <a:t>,  …)</a:t>
            </a:r>
            <a:endParaRPr lang="fr-FR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3" name="ZoneTexte 22"/>
          <p:cNvSpPr txBox="1"/>
          <p:nvPr/>
        </p:nvSpPr>
        <p:spPr>
          <a:xfrm>
            <a:off x="1679731" y="2517740"/>
            <a:ext cx="541712" cy="479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solidFill>
                  <a:srgbClr val="FFFF66"/>
                </a:solidFill>
              </a:rPr>
              <a:t>Hors Site</a:t>
            </a:r>
          </a:p>
        </p:txBody>
      </p:sp>
      <p:sp>
        <p:nvSpPr>
          <p:cNvPr id="24" name="Rectangle 23"/>
          <p:cNvSpPr/>
          <p:nvPr/>
        </p:nvSpPr>
        <p:spPr>
          <a:xfrm>
            <a:off x="2311008" y="2424197"/>
            <a:ext cx="5386812" cy="58600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fr-FR" b="1" dirty="0">
                <a:solidFill>
                  <a:schemeClr val="accent1">
                    <a:lumMod val="50000"/>
                  </a:schemeClr>
                </a:solidFill>
              </a:rPr>
              <a:t>Consolidation</a:t>
            </a:r>
            <a:r>
              <a:rPr lang="fr-FR" dirty="0">
                <a:solidFill>
                  <a:schemeClr val="accent1">
                    <a:lumMod val="50000"/>
                  </a:schemeClr>
                </a:solidFill>
              </a:rPr>
              <a:t> des grilles d’audits, rédaction du </a:t>
            </a:r>
            <a:r>
              <a:rPr lang="fr-FR" dirty="0" smtClean="0">
                <a:solidFill>
                  <a:schemeClr val="accent1">
                    <a:lumMod val="50000"/>
                  </a:schemeClr>
                </a:solidFill>
              </a:rPr>
              <a:t>livrable(Etat </a:t>
            </a:r>
            <a:r>
              <a:rPr lang="fr-FR" dirty="0">
                <a:solidFill>
                  <a:schemeClr val="accent1">
                    <a:lumMod val="50000"/>
                  </a:schemeClr>
                </a:solidFill>
              </a:rPr>
              <a:t>d’avancement vis-à-vis du RGPD, points forts, </a:t>
            </a:r>
            <a:r>
              <a:rPr lang="fr-FR" dirty="0" smtClean="0">
                <a:solidFill>
                  <a:schemeClr val="accent1">
                    <a:lumMod val="50000"/>
                  </a:schemeClr>
                </a:solidFill>
              </a:rPr>
              <a:t>points </a:t>
            </a:r>
            <a:r>
              <a:rPr lang="fr-FR" dirty="0">
                <a:solidFill>
                  <a:schemeClr val="accent1">
                    <a:lumMod val="50000"/>
                  </a:schemeClr>
                </a:solidFill>
              </a:rPr>
              <a:t>faibles, </a:t>
            </a:r>
            <a:r>
              <a:rPr lang="fr-FR" dirty="0" smtClean="0">
                <a:solidFill>
                  <a:schemeClr val="accent1">
                    <a:lumMod val="50000"/>
                  </a:schemeClr>
                </a:solidFill>
              </a:rPr>
              <a:t>préconisations, charges </a:t>
            </a:r>
            <a:r>
              <a:rPr lang="fr-FR" dirty="0">
                <a:solidFill>
                  <a:schemeClr val="accent1">
                    <a:lumMod val="50000"/>
                  </a:schemeClr>
                </a:solidFill>
              </a:rPr>
              <a:t>de travail) </a:t>
            </a:r>
          </a:p>
        </p:txBody>
      </p:sp>
      <p:sp>
        <p:nvSpPr>
          <p:cNvPr id="26" name="Rectangle 25"/>
          <p:cNvSpPr/>
          <p:nvPr/>
        </p:nvSpPr>
        <p:spPr>
          <a:xfrm>
            <a:off x="2324343" y="3112505"/>
            <a:ext cx="2909176" cy="144003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Présentation du livrable</a:t>
            </a:r>
          </a:p>
          <a:p>
            <a:pPr marL="90488" indent="-90488">
              <a:buFont typeface="+mj-lt"/>
              <a:buAutoNum type="arabicPeriod"/>
            </a:pPr>
            <a:r>
              <a:rPr lang="fr-FR" dirty="0" smtClean="0">
                <a:solidFill>
                  <a:schemeClr val="accent1">
                    <a:lumMod val="50000"/>
                  </a:schemeClr>
                </a:solidFill>
              </a:rPr>
              <a:t>La </a:t>
            </a:r>
            <a:r>
              <a:rPr lang="fr-FR" dirty="0">
                <a:solidFill>
                  <a:schemeClr val="accent1">
                    <a:lumMod val="50000"/>
                  </a:schemeClr>
                </a:solidFill>
              </a:rPr>
              <a:t>vision graphique de l’avancement</a:t>
            </a:r>
          </a:p>
          <a:p>
            <a:pPr marL="90488" indent="-90488">
              <a:buFont typeface="+mj-lt"/>
              <a:buAutoNum type="arabicPeriod"/>
            </a:pPr>
            <a:r>
              <a:rPr lang="fr-FR" dirty="0">
                <a:solidFill>
                  <a:schemeClr val="accent1">
                    <a:lumMod val="50000"/>
                  </a:schemeClr>
                </a:solidFill>
              </a:rPr>
              <a:t>Le positionnement vis-à-vis du RGPD</a:t>
            </a:r>
          </a:p>
          <a:p>
            <a:pPr marL="90488" indent="-90488">
              <a:buFont typeface="+mj-lt"/>
              <a:buAutoNum type="arabicPeriod"/>
            </a:pPr>
            <a:r>
              <a:rPr lang="fr-FR" dirty="0">
                <a:solidFill>
                  <a:schemeClr val="accent1">
                    <a:lumMod val="50000"/>
                  </a:schemeClr>
                </a:solidFill>
              </a:rPr>
              <a:t>Les préconisations du livrable</a:t>
            </a:r>
          </a:p>
          <a:p>
            <a:pPr marL="90488" indent="-90488">
              <a:buFont typeface="+mj-lt"/>
              <a:buAutoNum type="arabicPeriod"/>
            </a:pPr>
            <a:r>
              <a:rPr lang="fr-FR" dirty="0">
                <a:solidFill>
                  <a:schemeClr val="accent1">
                    <a:lumMod val="50000"/>
                  </a:schemeClr>
                </a:solidFill>
              </a:rPr>
              <a:t>Les charges de travail par </a:t>
            </a:r>
            <a:r>
              <a:rPr lang="fr-FR" dirty="0" smtClean="0">
                <a:solidFill>
                  <a:schemeClr val="accent1">
                    <a:lumMod val="50000"/>
                  </a:schemeClr>
                </a:solidFill>
              </a:rPr>
              <a:t>thème</a:t>
            </a:r>
            <a:endParaRPr lang="fr-FR" dirty="0">
              <a:solidFill>
                <a:schemeClr val="accent1">
                  <a:lumMod val="50000"/>
                </a:schemeClr>
              </a:solidFill>
            </a:endParaRPr>
          </a:p>
          <a:p>
            <a:pPr marL="90488" indent="-90488">
              <a:buFont typeface="+mj-lt"/>
              <a:buAutoNum type="arabicPeriod"/>
            </a:pPr>
            <a:r>
              <a:rPr lang="fr-FR" dirty="0">
                <a:solidFill>
                  <a:schemeClr val="accent1">
                    <a:lumMod val="50000"/>
                  </a:schemeClr>
                </a:solidFill>
              </a:rPr>
              <a:t>Les outils </a:t>
            </a:r>
            <a:r>
              <a:rPr lang="fr-FR" dirty="0" smtClean="0">
                <a:solidFill>
                  <a:schemeClr val="accent1">
                    <a:lumMod val="50000"/>
                  </a:schemeClr>
                </a:solidFill>
              </a:rPr>
              <a:t>mis à disposition </a:t>
            </a:r>
            <a:r>
              <a:rPr lang="fr-FR" dirty="0">
                <a:solidFill>
                  <a:schemeClr val="accent1">
                    <a:lumMod val="50000"/>
                  </a:schemeClr>
                </a:solidFill>
              </a:rPr>
              <a:t>à </a:t>
            </a:r>
            <a:r>
              <a:rPr lang="fr-FR" dirty="0" smtClean="0">
                <a:solidFill>
                  <a:schemeClr val="accent1">
                    <a:lumMod val="50000"/>
                  </a:schemeClr>
                </a:solidFill>
              </a:rPr>
              <a:t>l’entreprise</a:t>
            </a:r>
            <a:endParaRPr lang="fr-FR" dirty="0">
              <a:solidFill>
                <a:schemeClr val="accent1">
                  <a:lumMod val="50000"/>
                </a:schemeClr>
              </a:solidFill>
            </a:endParaRPr>
          </a:p>
          <a:p>
            <a:pPr marL="90488" indent="-90488">
              <a:buFont typeface="+mj-lt"/>
              <a:buAutoNum type="arabicPeriod"/>
            </a:pPr>
            <a:r>
              <a:rPr lang="fr-FR" dirty="0">
                <a:solidFill>
                  <a:schemeClr val="accent1">
                    <a:lumMod val="50000"/>
                  </a:schemeClr>
                </a:solidFill>
              </a:rPr>
              <a:t>Les </a:t>
            </a:r>
            <a:r>
              <a:rPr lang="fr-FR" dirty="0" smtClean="0">
                <a:solidFill>
                  <a:schemeClr val="accent1">
                    <a:lumMod val="50000"/>
                  </a:schemeClr>
                </a:solidFill>
              </a:rPr>
              <a:t>préconisations </a:t>
            </a:r>
            <a:r>
              <a:rPr lang="fr-FR" dirty="0">
                <a:solidFill>
                  <a:schemeClr val="accent1">
                    <a:lumMod val="50000"/>
                  </a:schemeClr>
                </a:solidFill>
              </a:rPr>
              <a:t>de planning</a:t>
            </a:r>
          </a:p>
        </p:txBody>
      </p:sp>
      <p:sp>
        <p:nvSpPr>
          <p:cNvPr id="28" name="Rectangle 27"/>
          <p:cNvSpPr/>
          <p:nvPr/>
        </p:nvSpPr>
        <p:spPr>
          <a:xfrm>
            <a:off x="2359468" y="4623672"/>
            <a:ext cx="5338351" cy="58600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Démarrage</a:t>
            </a:r>
            <a:r>
              <a:rPr lang="fr-FR" dirty="0" smtClean="0">
                <a:solidFill>
                  <a:schemeClr val="accent1">
                    <a:lumMod val="50000"/>
                  </a:schemeClr>
                </a:solidFill>
              </a:rPr>
              <a:t> : L’entreprise arbitre le planning et met en place son projet RGPD</a:t>
            </a:r>
            <a:endParaRPr lang="fr-FR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9" name="Flèche à angle droit 28"/>
          <p:cNvSpPr/>
          <p:nvPr/>
        </p:nvSpPr>
        <p:spPr>
          <a:xfrm rot="5400000">
            <a:off x="1874232" y="4648145"/>
            <a:ext cx="440814" cy="365699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0" name="Image 2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336418" y="3110681"/>
            <a:ext cx="2361401" cy="1435377"/>
          </a:xfrm>
          <a:prstGeom prst="rect">
            <a:avLst/>
          </a:prstGeom>
        </p:spPr>
      </p:pic>
      <p:sp>
        <p:nvSpPr>
          <p:cNvPr id="2" name="Espace réservé du texte 1"/>
          <p:cNvSpPr>
            <a:spLocks noGrp="1"/>
          </p:cNvSpPr>
          <p:nvPr>
            <p:ph type="body" sz="half" idx="2"/>
          </p:nvPr>
        </p:nvSpPr>
        <p:spPr>
          <a:xfrm>
            <a:off x="91348" y="2779677"/>
            <a:ext cx="1614235" cy="1078550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fr-FR" sz="1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Pour </a:t>
            </a:r>
            <a:r>
              <a:rPr lang="fr-FR" sz="1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 savoir plus :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fr-FR" sz="1000" b="1" dirty="0" smtClean="0"/>
              <a:t>Emilie </a:t>
            </a:r>
            <a:r>
              <a:rPr lang="fr-FR" sz="1000" b="1" dirty="0"/>
              <a:t>GUERIN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fr-FR" sz="1000" i="1" dirty="0" smtClean="0"/>
              <a:t>Chef </a:t>
            </a:r>
            <a:r>
              <a:rPr lang="fr-FR" sz="1000" i="1" dirty="0"/>
              <a:t>de projets OPCALIA </a:t>
            </a:r>
            <a:endParaRPr lang="fr-FR" sz="1000" i="1" dirty="0" smtClean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fr-FR" sz="1000" i="1" dirty="0" smtClean="0"/>
              <a:t>Nouvelle </a:t>
            </a:r>
            <a:r>
              <a:rPr lang="fr-FR" sz="1000" i="1" dirty="0"/>
              <a:t>Aquitaine </a:t>
            </a:r>
            <a:endParaRPr lang="fr-FR" sz="1000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fr-FR" sz="1000" dirty="0" smtClean="0"/>
              <a:t>emilie.guerin@opcalia.com </a:t>
            </a:r>
            <a:endParaRPr lang="fr-FR" sz="1000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fr-FR" sz="1000" dirty="0" smtClean="0"/>
              <a:t>06.89.86.07.20 </a:t>
            </a:r>
            <a:endParaRPr lang="fr-FR" sz="1000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fr-FR" sz="1050" dirty="0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739087" y="1396720"/>
            <a:ext cx="414179" cy="357182"/>
          </a:xfrm>
          <a:prstGeom prst="rect">
            <a:avLst/>
          </a:prstGeom>
        </p:spPr>
      </p:pic>
      <p:pic>
        <p:nvPicPr>
          <p:cNvPr id="12" name="Image 1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752057" y="547073"/>
            <a:ext cx="394724" cy="303353"/>
          </a:xfrm>
          <a:prstGeom prst="rect">
            <a:avLst/>
          </a:prstGeom>
        </p:spPr>
      </p:pic>
      <p:pic>
        <p:nvPicPr>
          <p:cNvPr id="31" name="Image 30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752057" y="3385011"/>
            <a:ext cx="394724" cy="303353"/>
          </a:xfrm>
          <a:prstGeom prst="rect">
            <a:avLst/>
          </a:prstGeom>
        </p:spPr>
      </p:pic>
      <p:pic>
        <p:nvPicPr>
          <p:cNvPr id="16" name="Image 15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752057" y="3882185"/>
            <a:ext cx="401209" cy="3952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454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1784</TotalTime>
  <Words>219</Words>
  <Application>Microsoft Office PowerPoint</Application>
  <PresentationFormat>Personnalisé</PresentationFormat>
  <Paragraphs>27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Cambria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Utilisateur Windows</dc:creator>
  <cp:lastModifiedBy>Emilie GUERIN</cp:lastModifiedBy>
  <cp:revision>117</cp:revision>
  <cp:lastPrinted>2019-01-13T23:58:50Z</cp:lastPrinted>
  <dcterms:created xsi:type="dcterms:W3CDTF">2017-11-26T20:31:59Z</dcterms:created>
  <dcterms:modified xsi:type="dcterms:W3CDTF">2019-03-12T09:55:13Z</dcterms:modified>
</cp:coreProperties>
</file>